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9" r:id="rId21"/>
    <p:sldId id="277" r:id="rId22"/>
    <p:sldId id="278" r:id="rId23"/>
    <p:sldId id="273" r:id="rId24"/>
    <p:sldId id="26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4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5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75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54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3394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92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48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0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2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4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9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6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8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4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1FCE-E6C8-4BF2-B7FB-36D46BF8A48D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5B0FF9-90FA-4143-BDAE-C04B1EA9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035174"/>
            <a:ext cx="6096000" cy="19470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Iota Gamma Psi Military Sorority, </a:t>
            </a:r>
            <a:r>
              <a:rPr lang="en-US" sz="3600" b="1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Mentorship Program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0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7552" y="382772"/>
            <a:ext cx="10924588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en-US" b="1" i="1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600" b="1" i="1" dirty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only put out current and up to date information*</a:t>
            </a:r>
            <a:r>
              <a:rPr lang="en-US" sz="3600" b="1" i="1" dirty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0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833" y="425303"/>
            <a:ext cx="11164186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32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are few tips that will assist you with getting the most out of your experience being a mentored.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721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953" y="552894"/>
            <a:ext cx="11079126" cy="1151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44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Ask the </a:t>
            </a:r>
            <a:r>
              <a:rPr lang="en-US" sz="4400" b="1" i="1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Soror</a:t>
            </a:r>
            <a:r>
              <a:rPr lang="en-US" sz="44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what does she expect from you? 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8" y="1391477"/>
            <a:ext cx="7938052" cy="531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195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651" y="318977"/>
            <a:ext cx="11802139" cy="601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3200" b="1" i="1" dirty="0">
                <a:solidFill>
                  <a:srgbClr val="00B0F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Talk about your understanding of  being a woman of distinction and ask the </a:t>
            </a:r>
            <a:r>
              <a:rPr lang="en-US" sz="3200" b="1" i="1" dirty="0" err="1">
                <a:solidFill>
                  <a:srgbClr val="00B0F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Soror</a:t>
            </a:r>
            <a:r>
              <a:rPr lang="en-US" sz="3200" b="1" i="1" dirty="0">
                <a:solidFill>
                  <a:srgbClr val="00B0F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are some of the ways she may represent on what it takes to become a woman of distinction: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2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Iota Gamma Psi, members lead by example through their daily actions and communication.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2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set expectations and goals high for themselves and each other, and strive diligently to meet them.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2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accomplish this task by helping each other to grow personally and intellectually.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2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do not set goals above and beyond, we set them to achieve, maintain and reach for the sky.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33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181" y="382773"/>
            <a:ext cx="11334307" cy="5555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36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 journal that will guide you thru readily available discussions that includes but are not limited to the following: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3600" b="1" i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Review and explain the Sorority SOP line by line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Review and explain the Sorority Policies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Review and explain all Sorority documents to include how to fill out the documents as needed, </a:t>
            </a:r>
            <a:r>
              <a:rPr lang="en-US" sz="3600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ie</a:t>
            </a:r>
            <a:r>
              <a:rPr lang="en-US" sz="36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community service sheets, risk assessments, etc.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69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833" y="574158"/>
            <a:ext cx="9144000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Tips for Getting Started as A Mentor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89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0242" y="467833"/>
            <a:ext cx="11206716" cy="358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goals focused on what you would like to get out the mentorship process </a:t>
            </a:r>
            <a:endParaRPr lang="en-US" sz="4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mentorship goals that can lead the conversations and keep you on task with achieving your goals.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5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447" y="659220"/>
            <a:ext cx="11142919" cy="435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Ahead </a:t>
            </a:r>
            <a:endParaRPr lang="en-US" sz="4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experience a successful mentor/mentee relationship, dedicate time to the mentoring process.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into account signature events and plan accordingly to avoid any conflicts.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09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17" y="489098"/>
            <a:ext cx="11291776" cy="2398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Up A Meeting Times and Place </a:t>
            </a:r>
            <a:endParaRPr lang="en-US" sz="3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During your first meeting, set expectations, to include meeting frequency and method.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Meetings can be held in-person, virtually or by phone.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1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1628"/>
            <a:ext cx="11206716" cy="435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open minded </a:t>
            </a:r>
            <a:endParaRPr lang="en-US" sz="4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Remember, you are an active listener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receive advice and feedback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open minded as they will giving you advice from a different perspective and it may not align with what you were expecting.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6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339" y="516836"/>
            <a:ext cx="9369287" cy="440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Iota Gamma Psi mentorship program is designed to mentor the </a:t>
            </a:r>
            <a:r>
              <a:rPr lang="en-US" sz="4400" b="1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Sorors</a:t>
            </a: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guiding them thru their first year on our standards, beliefs and values.  As a mentor you will guide your </a:t>
            </a:r>
            <a:r>
              <a:rPr lang="en-US" sz="4400" b="1" i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Sorors</a:t>
            </a: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following manner: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14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181" y="425303"/>
            <a:ext cx="11015331" cy="1547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FOOD FOR THOUGHT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 I a Coach or a Mentor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638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ey Differences&lt;br /&gt;See examples: Coaching &amp; Mentoring, pp. 78-80&lt;br /&gt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9" b="3109"/>
          <a:stretch/>
        </p:blipFill>
        <p:spPr bwMode="auto">
          <a:xfrm>
            <a:off x="728871" y="742950"/>
            <a:ext cx="9872868" cy="6115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469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10" y="92765"/>
            <a:ext cx="8044068" cy="656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2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334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11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297" y="940904"/>
            <a:ext cx="11419686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Define and explain your responsibilities as a mentor: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2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583" y="530087"/>
            <a:ext cx="10429459" cy="5940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 mentor?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experienced and trusted adviser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wise and trusted counselor or teacher.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influential senior sponsor or supporter.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Advisor or trainer </a:t>
            </a: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(someone, especially a younger colleague).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Someone who helps someone else learn something that he or she would have learned less well, more slowly, or not at all if left alone.”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a mentor your mentee will have to trust your guidance and understanding in your teachings.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mentor is a more experienced individual who helps and guides another individual’s development.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Mentoring is a developmental partnership through which the mentor shares knowledge, skills, information, and perspective to foster the personal and professional growth of the mentee.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8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323" y="477078"/>
            <a:ext cx="10469216" cy="5208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Role of the Mentor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member that has a desire to serve as an educator, motivator, coach, and role model for other members.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mentor should be willing to educate, guide, motivate, act as a role model, and coach.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48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181" y="467833"/>
            <a:ext cx="108239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Role of the Mentee </a:t>
            </a:r>
            <a:endParaRPr lang="en-US" sz="3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Seeks out their mentor’s advice, knowledge, and experiences to further their own professional development.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willing to actively engage with their mentor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accept advice and coaching from their mentor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truthfully discuss their aspirations and goals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 misconceptions about the Sorority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 other personal questions related to the Sorority.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1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16" y="425302"/>
            <a:ext cx="10930270" cy="6272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do we mentor?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Develops human assets for the organization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source of innovation and value creation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Foster a positive environment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Overcome performance problems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retention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Creates value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Knowledge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4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833" y="404037"/>
            <a:ext cx="10951533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40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shall have a mentor?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40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Individuals that are new to the sorority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40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Individuals in a new role within the sorority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53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507" y="340242"/>
            <a:ext cx="10972799" cy="4484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often shall mentors meet with their mentees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Two sessions per month is required no more than 1 hour per session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4400" b="1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Mentors are highly encouraged to socialize with their mentees at least once a quarter.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591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2005</TotalTime>
  <Words>701</Words>
  <Application>Microsoft Macintosh PowerPoint</Application>
  <PresentationFormat>Widescreen</PresentationFormat>
  <Paragraphs>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Times New Roman</vt:lpstr>
      <vt:lpstr>Trebuchet MS</vt:lpstr>
      <vt:lpstr>Verdana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yvette.dockery</dc:creator>
  <cp:lastModifiedBy>Felix Bala</cp:lastModifiedBy>
  <cp:revision>10</cp:revision>
  <dcterms:created xsi:type="dcterms:W3CDTF">2018-06-18T17:47:35Z</dcterms:created>
  <dcterms:modified xsi:type="dcterms:W3CDTF">2018-06-21T22:18:58Z</dcterms:modified>
</cp:coreProperties>
</file>